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6A6"/>
    <a:srgbClr val="2190CE"/>
    <a:srgbClr val="F2861A"/>
    <a:srgbClr val="619C34"/>
    <a:srgbClr val="79C042"/>
    <a:srgbClr val="06BABA"/>
    <a:srgbClr val="24B1E7"/>
    <a:srgbClr val="F4993E"/>
    <a:srgbClr val="7EC246"/>
    <a:srgbClr val="99C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3B6B5-3A25-4A83-A213-A166936C11DE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F23A1-7465-4891-B502-A5E4D90FE4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5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F23A1-7465-4891-B502-A5E4D90FE42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76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04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14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592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554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35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728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0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85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94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716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624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483F-A1EC-4B63-BE72-F6B61C7C2E04}" type="datetimeFigureOut">
              <a:rPr lang="en-GB" smtClean="0"/>
              <a:t>15/05/2019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2C7B4-FF50-4E3D-8A5E-9E849DDB200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7"/>
            <a:ext cx="346936" cy="6876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1894" y="6267854"/>
            <a:ext cx="1429512" cy="457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15"/>
          <a:stretch/>
        </p:blipFill>
        <p:spPr>
          <a:xfrm>
            <a:off x="8319946" y="38912"/>
            <a:ext cx="3822508" cy="82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29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0347" y="2193317"/>
            <a:ext cx="6570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PRESENTATION TITLE</a:t>
            </a:r>
            <a:endParaRPr lang="en-GB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290347" y="3354386"/>
            <a:ext cx="65704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Name</a:t>
            </a:r>
          </a:p>
          <a:p>
            <a:r>
              <a:rPr lang="en-GB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Title</a:t>
            </a:r>
            <a:endParaRPr lang="en-GB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01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143" y="916080"/>
            <a:ext cx="10605247" cy="1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67000">
                <a:srgbClr val="17AFE6"/>
              </a:gs>
              <a:gs pos="78000">
                <a:srgbClr val="209DD8"/>
              </a:gs>
              <a:gs pos="100000">
                <a:srgbClr val="248CC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466725" y="276554"/>
            <a:ext cx="487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spc="100" dirty="0" smtClean="0">
                <a:solidFill>
                  <a:srgbClr val="7A7778"/>
                </a:solidFill>
              </a:rPr>
              <a:t>SLIDE TITLE</a:t>
            </a:r>
            <a:endParaRPr lang="en-GB" sz="3200" spc="100" dirty="0">
              <a:solidFill>
                <a:srgbClr val="7A7778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111" y="1328837"/>
            <a:ext cx="4810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72C6"/>
                </a:solidFill>
              </a:rPr>
              <a:t>Top level title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0111" y="1883125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0111" y="2400702"/>
            <a:ext cx="6096001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Clr>
                <a:srgbClr val="0072C6"/>
              </a:buClr>
              <a:buFont typeface="Wingdings" panose="05000000000000000000" pitchFamily="2" charset="2"/>
              <a:buChar char="è"/>
            </a:pPr>
            <a:r>
              <a:rPr lang="en-GB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Bullet points </a:t>
            </a:r>
            <a:endParaRPr lang="en-GB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96674" y="2959307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 smtClean="0">
                <a:solidFill>
                  <a:srgbClr val="0766A6"/>
                </a:solidFill>
              </a:rPr>
              <a:t>Table title</a:t>
            </a:r>
            <a:endParaRPr lang="en-GB" sz="1600" dirty="0">
              <a:solidFill>
                <a:srgbClr val="0766A6"/>
              </a:solidFill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293394"/>
              </p:ext>
            </p:extLst>
          </p:nvPr>
        </p:nvGraphicFramePr>
        <p:xfrm>
          <a:off x="608552" y="3262650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GB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28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67000">
              <a:srgbClr val="17AFE6"/>
            </a:gs>
            <a:gs pos="78000">
              <a:srgbClr val="209DD8"/>
            </a:gs>
            <a:gs pos="100000">
              <a:srgbClr val="248CC9"/>
            </a:gs>
          </a:gsLst>
          <a:lin ang="108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28434</TotalTime>
  <Words>15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 Jerram</dc:creator>
  <cp:lastModifiedBy>Helen Jerram</cp:lastModifiedBy>
  <cp:revision>153</cp:revision>
  <dcterms:created xsi:type="dcterms:W3CDTF">2019-03-07T12:21:24Z</dcterms:created>
  <dcterms:modified xsi:type="dcterms:W3CDTF">2019-05-15T15:56:46Z</dcterms:modified>
</cp:coreProperties>
</file>